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57" r:id="rId3"/>
    <p:sldId id="263" r:id="rId4"/>
    <p:sldId id="259" r:id="rId5"/>
    <p:sldId id="262" r:id="rId6"/>
    <p:sldId id="265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9687B-34E4-F549-99A0-9181A189B7B8}" v="661" dt="2018-09-07T12:04:56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24"/>
    <p:restoredTop sz="94690"/>
  </p:normalViewPr>
  <p:slideViewPr>
    <p:cSldViewPr snapToGrid="0" snapToObjects="1">
      <p:cViewPr varScale="1">
        <p:scale>
          <a:sx n="85" d="100"/>
          <a:sy n="85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jke, M. de (18098568)" userId="5582058e-2bb5-4fd7-bc6c-126da066a47f" providerId="ADAL" clId="{1FB9687B-34E4-F549-99A0-9181A189B7B8}"/>
    <pc:docChg chg="modSld">
      <pc:chgData name="Rijke, M. de (18098568)" userId="5582058e-2bb5-4fd7-bc6c-126da066a47f" providerId="ADAL" clId="{1FB9687B-34E4-F549-99A0-9181A189B7B8}" dt="2018-09-07T12:04:56.119" v="244" actId="1076"/>
      <pc:docMkLst>
        <pc:docMk/>
      </pc:docMkLst>
      <pc:sldChg chg="modSp">
        <pc:chgData name="Rijke, M. de (18098568)" userId="5582058e-2bb5-4fd7-bc6c-126da066a47f" providerId="ADAL" clId="{1FB9687B-34E4-F549-99A0-9181A189B7B8}" dt="2018-09-07T12:04:56.119" v="244" actId="1076"/>
        <pc:sldMkLst>
          <pc:docMk/>
          <pc:sldMk cId="141906115" sldId="256"/>
        </pc:sldMkLst>
        <pc:picChg chg="mod">
          <ac:chgData name="Rijke, M. de (18098568)" userId="5582058e-2bb5-4fd7-bc6c-126da066a47f" providerId="ADAL" clId="{1FB9687B-34E4-F549-99A0-9181A189B7B8}" dt="2018-09-07T12:04:56.119" v="244" actId="1076"/>
          <ac:picMkLst>
            <pc:docMk/>
            <pc:sldMk cId="141906115" sldId="256"/>
            <ac:picMk id="8" creationId="{0A2865EA-084D-024C-A8D6-461374122B57}"/>
          </ac:picMkLst>
        </pc:picChg>
      </pc:sldChg>
      <pc:sldChg chg="modSp">
        <pc:chgData name="Rijke, M. de (18098568)" userId="5582058e-2bb5-4fd7-bc6c-126da066a47f" providerId="ADAL" clId="{1FB9687B-34E4-F549-99A0-9181A189B7B8}" dt="2018-09-07T10:18:57.020" v="242" actId="29295"/>
        <pc:sldMkLst>
          <pc:docMk/>
          <pc:sldMk cId="1989119698" sldId="259"/>
        </pc:sldMkLst>
        <pc:picChg chg="mod">
          <ac:chgData name="Rijke, M. de (18098568)" userId="5582058e-2bb5-4fd7-bc6c-126da066a47f" providerId="ADAL" clId="{1FB9687B-34E4-F549-99A0-9181A189B7B8}" dt="2018-09-07T10:18:57.020" v="242" actId="29295"/>
          <ac:picMkLst>
            <pc:docMk/>
            <pc:sldMk cId="1989119698" sldId="259"/>
            <ac:picMk id="9" creationId="{D1876049-A2CF-B444-BAA4-2EC1DFAF8987}"/>
          </ac:picMkLst>
        </pc:picChg>
      </pc:sldChg>
      <pc:sldChg chg="addSp delSp modSp">
        <pc:chgData name="Rijke, M. de (18098568)" userId="5582058e-2bb5-4fd7-bc6c-126da066a47f" providerId="ADAL" clId="{1FB9687B-34E4-F549-99A0-9181A189B7B8}" dt="2018-09-07T10:16:03.240" v="7" actId="208"/>
        <pc:sldMkLst>
          <pc:docMk/>
          <pc:sldMk cId="919019931" sldId="262"/>
        </pc:sldMkLst>
        <pc:cxnChg chg="add mod">
          <ac:chgData name="Rijke, M. de (18098568)" userId="5582058e-2bb5-4fd7-bc6c-126da066a47f" providerId="ADAL" clId="{1FB9687B-34E4-F549-99A0-9181A189B7B8}" dt="2018-09-07T10:16:03.240" v="7" actId="208"/>
          <ac:cxnSpMkLst>
            <pc:docMk/>
            <pc:sldMk cId="919019931" sldId="262"/>
            <ac:cxnSpMk id="4" creationId="{F6B8174C-787B-F849-A9A1-5C11E82AA502}"/>
          </ac:cxnSpMkLst>
        </pc:cxnChg>
        <pc:cxnChg chg="add del mod">
          <ac:chgData name="Rijke, M. de (18098568)" userId="5582058e-2bb5-4fd7-bc6c-126da066a47f" providerId="ADAL" clId="{1FB9687B-34E4-F549-99A0-9181A189B7B8}" dt="2018-09-07T10:15:37.682" v="5" actId="11529"/>
          <ac:cxnSpMkLst>
            <pc:docMk/>
            <pc:sldMk cId="919019931" sldId="262"/>
            <ac:cxnSpMk id="7" creationId="{9E363953-7CFD-1242-92EE-49C373A3FC99}"/>
          </ac:cxnSpMkLst>
        </pc:cxnChg>
      </pc:sldChg>
      <pc:sldChg chg="modSp">
        <pc:chgData name="Rijke, M. de (18098568)" userId="5582058e-2bb5-4fd7-bc6c-126da066a47f" providerId="ADAL" clId="{1FB9687B-34E4-F549-99A0-9181A189B7B8}" dt="2018-09-07T10:16:48.608" v="24" actId="20577"/>
        <pc:sldMkLst>
          <pc:docMk/>
          <pc:sldMk cId="3275163623" sldId="265"/>
        </pc:sldMkLst>
        <pc:spChg chg="mod">
          <ac:chgData name="Rijke, M. de (18098568)" userId="5582058e-2bb5-4fd7-bc6c-126da066a47f" providerId="ADAL" clId="{1FB9687B-34E4-F549-99A0-9181A189B7B8}" dt="2018-09-07T10:16:48.608" v="24" actId="20577"/>
          <ac:spMkLst>
            <pc:docMk/>
            <pc:sldMk cId="3275163623" sldId="265"/>
            <ac:spMk id="3" creationId="{1DF4A7D5-FAE3-E84B-A81E-B108A84E19F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7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7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2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8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66" y="1516051"/>
            <a:ext cx="8127098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SHIPPING </a:t>
            </a:r>
            <a:b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l-N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2</a:t>
            </a:r>
            <a:endParaRPr lang="nl-NL" sz="36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2472" y="5135747"/>
            <a:ext cx="6740685" cy="682079"/>
          </a:xfrm>
        </p:spPr>
        <p:txBody>
          <a:bodyPr>
            <a:norm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Jasper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</a:rPr>
              <a:t>Vlaar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, Jelte Molenaar, Job Vink, Michiel van Soest en Martin de Rijke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6547-68C6-B54E-B0A9-47DF118B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845" y="5817826"/>
            <a:ext cx="1806831" cy="53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89D3-21CD-5142-A356-0C627E6F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8788" y="5297524"/>
            <a:ext cx="3387266" cy="157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865EA-084D-024C-A8D6-46137412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6010" y="5793975"/>
            <a:ext cx="1266360" cy="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E535-0249-4146-8F17-F3B1073A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noFill/>
        </p:spPr>
        <p:txBody>
          <a:bodyPr>
            <a:normAutofit/>
          </a:bodyPr>
          <a:lstStyle/>
          <a:p>
            <a:pPr algn="r"/>
            <a:r>
              <a:rPr lang="nl-NL" dirty="0">
                <a:solidFill>
                  <a:schemeClr val="accent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F87C-5E9E-804E-BB51-68299FCDD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  <a:noFill/>
        </p:spPr>
        <p:txBody>
          <a:bodyPr anchor="ctr">
            <a:normAutofit/>
          </a:bodyPr>
          <a:lstStyle/>
          <a:p>
            <a:pPr>
              <a:buFont typeface="System Font Regular"/>
              <a:buChar char="-"/>
            </a:pPr>
            <a:r>
              <a:rPr lang="nl-NL" sz="2400" dirty="0">
                <a:solidFill>
                  <a:schemeClr val="bg2">
                    <a:lumMod val="50000"/>
                  </a:schemeClr>
                </a:solidFill>
              </a:rPr>
              <a:t>Sprint</a:t>
            </a:r>
          </a:p>
          <a:p>
            <a:pPr>
              <a:buFont typeface="System Font Regular"/>
              <a:buChar char="-"/>
            </a:pPr>
            <a:r>
              <a:rPr lang="nl-NL" sz="2400" dirty="0">
                <a:solidFill>
                  <a:schemeClr val="bg2">
                    <a:lumMod val="50000"/>
                  </a:schemeClr>
                </a:solidFill>
              </a:rPr>
              <a:t>Approach</a:t>
            </a:r>
          </a:p>
          <a:p>
            <a:pPr>
              <a:buFont typeface="System Font Regular"/>
              <a:buChar char="-"/>
            </a:pPr>
            <a:r>
              <a:rPr lang="nl-NL" sz="2400" dirty="0">
                <a:solidFill>
                  <a:schemeClr val="bg2">
                    <a:lumMod val="50000"/>
                  </a:schemeClr>
                </a:solidFill>
              </a:rPr>
              <a:t>Stakeholders</a:t>
            </a:r>
          </a:p>
          <a:p>
            <a:pPr>
              <a:buFont typeface="System Font Regular"/>
              <a:buChar char="-"/>
            </a:pPr>
            <a:r>
              <a:rPr lang="nl-NL" sz="2400" dirty="0">
                <a:solidFill>
                  <a:schemeClr val="bg2">
                    <a:lumMod val="50000"/>
                  </a:schemeClr>
                </a:solidFill>
              </a:rPr>
              <a:t>Research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96171D-9DD3-344F-B638-D0EFBBAE8C35}"/>
              </a:ext>
            </a:extLst>
          </p:cNvPr>
          <p:cNvCxnSpPr/>
          <p:nvPr/>
        </p:nvCxnSpPr>
        <p:spPr>
          <a:xfrm>
            <a:off x="4610100" y="2266950"/>
            <a:ext cx="0" cy="22479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52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5A6B-29E8-6E49-A24C-09C19F1A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638550" cy="788723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accent1"/>
                </a:solidFill>
              </a:rPr>
              <a:t>Sprint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87E2B-105F-144A-9844-67369196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035" y="3450459"/>
            <a:ext cx="4707535" cy="2193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59BB4-A0EE-A64B-A4D4-B3AC0A5EA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500" y="963877"/>
            <a:ext cx="2960303" cy="1387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9CDB4-40E8-8140-9129-D5566D502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035" y="3547357"/>
            <a:ext cx="1999916" cy="199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25D7E-6887-3343-BBD8-AB4BBEC6A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500" y="2907679"/>
            <a:ext cx="3279274" cy="32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2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BA0E-7E46-5743-AB97-A113546D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1"/>
                </a:solidFill>
              </a:rPr>
              <a:t>Approach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876049-A2CF-B444-BAA4-2EC1DFAF8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5000"/>
                    </a14:imgEffect>
                    <a14:imgEffect>
                      <a14:colorTemperature colorTemp="6562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468" y="1738619"/>
            <a:ext cx="4470921" cy="4470921"/>
          </a:xfrm>
          <a:ln>
            <a:solidFill>
              <a:schemeClr val="bg1"/>
            </a:solidFill>
          </a:ln>
          <a:effectLst>
            <a:outerShdw dist="50800" dir="5400000" algn="ctr" rotWithShape="0">
              <a:schemeClr val="bg1"/>
            </a:outerShdw>
            <a:reflection stA="0" endPos="65000" dist="508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C40517-8754-3E4F-947A-5F1B1755D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46"/>
          <a:stretch/>
        </p:blipFill>
        <p:spPr>
          <a:xfrm flipH="1">
            <a:off x="11353800" y="2461940"/>
            <a:ext cx="488858" cy="3024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8959E6-8632-004F-A7CB-4594EF6BE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68" y="2688904"/>
            <a:ext cx="3698155" cy="2570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B72D-E45E-704C-B6C6-861DEFF0B987}"/>
              </a:ext>
            </a:extLst>
          </p:cNvPr>
          <p:cNvSpPr txBox="1"/>
          <p:nvPr/>
        </p:nvSpPr>
        <p:spPr>
          <a:xfrm>
            <a:off x="10828193" y="4463219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BD652-2C1D-5049-9A2E-CC48AFBA5DA4}"/>
              </a:ext>
            </a:extLst>
          </p:cNvPr>
          <p:cNvSpPr txBox="1"/>
          <p:nvPr/>
        </p:nvSpPr>
        <p:spPr>
          <a:xfrm>
            <a:off x="10842619" y="1738619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97DFC2-EA7A-6543-865F-7522D3433F8A}"/>
              </a:ext>
            </a:extLst>
          </p:cNvPr>
          <p:cNvCxnSpPr/>
          <p:nvPr/>
        </p:nvCxnSpPr>
        <p:spPr>
          <a:xfrm>
            <a:off x="3994484" y="3152274"/>
            <a:ext cx="1910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6439C3-F980-3C41-9E4C-54F6CF3D17F4}"/>
              </a:ext>
            </a:extLst>
          </p:cNvPr>
          <p:cNvCxnSpPr/>
          <p:nvPr/>
        </p:nvCxnSpPr>
        <p:spPr>
          <a:xfrm>
            <a:off x="9339828" y="4219074"/>
            <a:ext cx="1910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11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4000-7BF5-4041-B7A5-D0741566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1"/>
                </a:solidFill>
              </a:rPr>
              <a:t>Stakeholders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DC807-8984-6146-92C2-2D632ABB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1" y="237496"/>
            <a:ext cx="6882062" cy="64691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B8174C-787B-F849-A9A1-5C11E82AA502}"/>
              </a:ext>
            </a:extLst>
          </p:cNvPr>
          <p:cNvCxnSpPr/>
          <p:nvPr/>
        </p:nvCxnSpPr>
        <p:spPr>
          <a:xfrm>
            <a:off x="4347148" y="2848131"/>
            <a:ext cx="2083632" cy="1858780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01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6783-28A9-E44F-B85C-222BDDFD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1"/>
                </a:solidFill>
              </a:rPr>
              <a:t>RESEARCH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A7D5-FAE3-E84B-A81E-B108A84E1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stem Font Regular"/>
              <a:buChar char="-"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Tensorflow</a:t>
            </a:r>
          </a:p>
          <a:p>
            <a:pPr>
              <a:buFont typeface="System Font Regular"/>
              <a:buChar char="-"/>
            </a:pPr>
            <a:r>
              <a:rPr lang="nl-NL" dirty="0" err="1">
                <a:solidFill>
                  <a:schemeClr val="bg2">
                    <a:lumMod val="50000"/>
                  </a:schemeClr>
                </a:solidFill>
              </a:rPr>
              <a:t>Formula</a:t>
            </a: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50000"/>
                  </a:schemeClr>
                </a:solidFill>
              </a:rPr>
              <a:t>distance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System Font Regular"/>
              <a:buChar char="-"/>
            </a:pPr>
            <a:endParaRPr lang="nl-NL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System Font Regular"/>
              <a:buChar char="-"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Radar</a:t>
            </a:r>
          </a:p>
          <a:p>
            <a:pPr>
              <a:buFont typeface="System Font Regular"/>
              <a:buChar char="-"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Virtual map</a:t>
            </a:r>
          </a:p>
          <a:p>
            <a:pPr>
              <a:buFont typeface="System Font Regular"/>
              <a:buChar char="-"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Data </a:t>
            </a:r>
            <a:r>
              <a:rPr lang="nl-NL" dirty="0" err="1">
                <a:solidFill>
                  <a:schemeClr val="bg2">
                    <a:lumMod val="50000"/>
                  </a:schemeClr>
                </a:solidFill>
              </a:rPr>
              <a:t>structure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System Font Regular"/>
              <a:buChar char="-"/>
            </a:pPr>
            <a:r>
              <a:rPr lang="nl-NL" dirty="0" err="1">
                <a:solidFill>
                  <a:schemeClr val="bg2">
                    <a:lumMod val="50000"/>
                  </a:schemeClr>
                </a:solidFill>
              </a:rPr>
              <a:t>Autonomous</a:t>
            </a: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50000"/>
                  </a:schemeClr>
                </a:solidFill>
              </a:rPr>
              <a:t>boat</a:t>
            </a: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163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ABC-3A5A-2848-A90F-1A6B009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39A2-34E5-7C40-B123-2B3EF164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D110B-1A6E-D74C-B929-13FD4E60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45" y="1825625"/>
            <a:ext cx="202311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</TotalTime>
  <Words>40</Words>
  <Application>Microsoft Macintosh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System Font Regular</vt:lpstr>
      <vt:lpstr>Tahoma</vt:lpstr>
      <vt:lpstr>Office Theme</vt:lpstr>
      <vt:lpstr>AUTONOMOUS SHIPPING  Sprint 2</vt:lpstr>
      <vt:lpstr>Topics</vt:lpstr>
      <vt:lpstr>Sprint</vt:lpstr>
      <vt:lpstr>Approach</vt:lpstr>
      <vt:lpstr>Stakeholders</vt:lpstr>
      <vt:lpstr>RESEARCH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Rijke, M. de (18098568)</cp:lastModifiedBy>
  <cp:revision>8</cp:revision>
  <dcterms:created xsi:type="dcterms:W3CDTF">2018-08-31T09:18:02Z</dcterms:created>
  <dcterms:modified xsi:type="dcterms:W3CDTF">2018-09-07T12:04:58Z</dcterms:modified>
</cp:coreProperties>
</file>